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1" r:id="rId6"/>
    <p:sldId id="263" r:id="rId7"/>
    <p:sldId id="260" r:id="rId8"/>
    <p:sldId id="266" r:id="rId9"/>
    <p:sldId id="265" r:id="rId10"/>
    <p:sldId id="258" r:id="rId11"/>
    <p:sldId id="264" r:id="rId12"/>
    <p:sldId id="269" r:id="rId13"/>
    <p:sldId id="268" r:id="rId14"/>
    <p:sldId id="270" r:id="rId15"/>
    <p:sldId id="267" r:id="rId16"/>
    <p:sldId id="274" r:id="rId17"/>
    <p:sldId id="273" r:id="rId18"/>
    <p:sldId id="275" r:id="rId19"/>
    <p:sldId id="272" r:id="rId20"/>
    <p:sldId id="276" r:id="rId21"/>
    <p:sldId id="271" r:id="rId22"/>
    <p:sldId id="279" r:id="rId23"/>
    <p:sldId id="278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5B59FB-D34B-2679-C536-A82B8D412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8399C4-140F-4A7C-7919-ED57276EB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39C7E-29E7-BB1C-BD75-E144F5BC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9969DF-0C13-3985-125F-6E3BC4AF0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AFB527-C699-14F1-BC15-8F8B3E0B6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727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14175-AB50-75AD-7F9A-F21BD1DC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D966B4-D9E4-AE54-D706-62FC17D63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720BB-26AF-9FE3-C98E-D9B9D2AD5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382226-68C9-1F59-9774-1E2A8B86C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D5E158-DAF1-EC9E-42A2-710640A97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369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E3E10-DF3B-287F-3359-9F73D4B4E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EF2276-A58D-AD5B-79C8-90C3CC8A0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C5D4F5-070F-655B-B703-12A62BD7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5343CF-993A-D349-A9F0-EB0D22B0F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45AB37-63D8-DD32-4BD8-630ED909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464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8B942-0B9E-C0E6-CD04-A15B72278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216B48-5BB7-0D47-853B-FCBD56FF16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C245F4-E343-F5B5-B1A1-B323B9AAB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7FC9B0-0E40-84CD-B264-BB83D9231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7F98BC-ADF8-DD7E-0561-A6EFCF159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FB759A-9101-2B4A-D667-7F44ECF45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978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835C5A-400D-0552-6467-D5C144B44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FA4BA0-92BF-A854-09CD-7ECD635AB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185A9B4-31E5-EDA9-C946-7ECA47241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AEBC4F-D512-D411-FBA1-1A4B6AB1EB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0A5B3E2-8FD4-4A55-880D-087DF60DB5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4A35C4B-D305-82E2-42A3-F55701800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2664FB5-F194-290F-C6C4-92EBDC809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51D29B-A19C-205F-6220-625625CD8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08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4EC045-76E8-9D29-1A07-866EA54B6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2A9FB95-0B50-D9C2-CA5E-9EF8F00B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AB80A7-6C9F-6D7B-F36B-147944278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03D0DA-3CFA-B611-0913-50C104D7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74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126C2F1-74FD-A71B-8BE9-0F2402641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C819DFE-161B-AAF1-90DD-88272548C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AF59FC-F6A5-9A78-D65B-BE3289874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11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609AA6-4390-5D24-3147-52DF74F0D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F8DD9B-7216-A222-2EEB-831113196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4A84F2-04A4-4C79-EFE0-F0AAEC58F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1E6992-C3D0-7E4F-11F4-E8C945BA7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D8FB61-CEF6-6A1B-3A83-946A9B7E8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D17AB0-856B-48FF-4279-C02EEB8EE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77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37319-84B0-6667-EE23-A7E8EE676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2D87B62-B6B4-F347-80AB-5318FEA010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8FB2B7-2F71-3556-3082-EC0368BCC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B6C321-C482-E60D-A101-298345ADE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535A447-0185-00B1-798A-2EA0B6A9E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E40E61-95DC-90EC-7F19-F68BAAB3C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09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39881-E51F-4810-6AB8-7344C07B8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36B49A4-D503-6AD2-C9C8-023A2FADA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660586-878B-0A4D-C597-D3CF1796F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29799C-726E-363F-70A5-16A918282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AF9A5F-8E25-AB79-FAD3-A305D1536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81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DA768D7-783E-F124-59A7-931C30AA60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3984165-3A67-24C5-4AB4-93E35969C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D62DF4-8235-558C-910B-2A7AF4FBD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902FF4-9612-EC6C-9543-F56C94F64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5D5D02-50AF-F47D-03F6-BD0FB0A1E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06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02DBE4-9A8A-485E-2BF4-02DE901FF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ABF748-F006-3019-2550-926E0F6D5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C5761A-E6AD-7099-1533-0F19283D86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38B98-6D87-4FAE-BFE9-36B7E76643BB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0E5F96-205C-C926-1C23-C4EAC6997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719686-E658-0E0D-A8A6-63468B2D16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B576D-23D3-4358-8C81-C3D112E09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657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ПЛОДОНОСИТЬ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ПРИДАНОЕ</a:t>
            </a:r>
          </a:p>
          <a:p>
            <a:endParaRPr lang="ru-RU" sz="60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065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1AB43-D185-EDFF-A8F8-21586B835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DDFB22-7E37-B3F4-561B-8E4C0434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EF9328-168F-1A28-1017-2F054F03B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29" y="0"/>
            <a:ext cx="556140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07ADFD-DA9D-1F6A-9AF7-5089E0E42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511" y="0"/>
            <a:ext cx="5095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20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ПРИБЫЛА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ДЕШИВИЗНА</a:t>
            </a:r>
          </a:p>
          <a:p>
            <a:endParaRPr lang="ru-RU" sz="60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14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390B8E-6C98-3F95-6F44-EEECDD958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982" y="0"/>
            <a:ext cx="4554141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05995D-9195-3428-8C04-3E27676D0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59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КАШЛЯНУТЬ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ТОРТЫ</a:t>
            </a:r>
          </a:p>
          <a:p>
            <a:endParaRPr lang="ru-RU" sz="60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492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10C39-73D8-24D6-E959-07E7FE47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98AFD00-8B4A-226A-69FF-C464031A8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08449" y="0"/>
            <a:ext cx="4832746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DFDB21-4E90-0C0D-FD39-F94764DED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109" y="0"/>
            <a:ext cx="47041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09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ТУФЛИ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СЛИВОВЫЙ</a:t>
            </a:r>
          </a:p>
          <a:p>
            <a:endParaRPr lang="ru-RU" sz="60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35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E9EBA7-76D5-2B89-F40E-70BE723C7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A49D68-D25E-E410-41C4-1D344A7AB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153B47-B1A8-F324-77C7-68A810421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84" y="0"/>
            <a:ext cx="4682728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C2A069-119C-FBB6-C26D-AE6AD506D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772" y="0"/>
            <a:ext cx="5722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79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ВЕРОИСПОВЕДАНИЕ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ШАРФЫ</a:t>
            </a:r>
          </a:p>
          <a:p>
            <a:endParaRPr lang="ru-RU" sz="60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943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7AA4B-628A-7FA2-BE0C-AD8FA0128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B8A00ED-E351-5CEE-5E04-787A16F55A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7763" y="0"/>
            <a:ext cx="4495205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3DFD91-1067-EDFF-810A-0B25C4180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042" y="0"/>
            <a:ext cx="4805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26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БАЛОВАННЫЙ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МАСТЕРСКИ </a:t>
            </a:r>
          </a:p>
          <a:p>
            <a:endParaRPr lang="ru-RU" sz="60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847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ED414A-ADBB-96F1-A966-710CC1D15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718EF0-58AD-24CD-EB22-73B6FD1E5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6604FB-037B-4145-B84F-F42163204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265" y="0"/>
            <a:ext cx="4554141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E21612-A89F-578D-2EC2-E0382E552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759" y="0"/>
            <a:ext cx="4693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331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БАРМЕН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ИСКРА</a:t>
            </a:r>
          </a:p>
          <a:p>
            <a:endParaRPr lang="ru-RU" sz="60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677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572752-B79C-5245-CDC4-359C7919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114C24-9502-DE5F-FDFB-982C948B2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739F81-3266-6A5D-73DF-7605C3086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5502473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4084F6-AA87-39FB-030E-389FBA55A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14" y="0"/>
            <a:ext cx="5095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48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ЩАВЕЛЬ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ЧЕРПАТЬ</a:t>
            </a:r>
          </a:p>
          <a:p>
            <a:endParaRPr lang="ru-RU" sz="60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207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DF35C-03E9-363A-4464-90AFF3C3F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9873AB-ED07-85CA-A0A0-ACBE5C416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3E71B1-FB96-7C14-C7D6-FF95D9360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880" y="0"/>
            <a:ext cx="4559498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070C7A-F56A-F4E0-45D3-01C5E6E54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484" y="0"/>
            <a:ext cx="45166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055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ПЛЕСНЕВЕТЬ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ЗАВИДНО</a:t>
            </a:r>
          </a:p>
        </p:txBody>
      </p:sp>
    </p:spTree>
    <p:extLst>
      <p:ext uri="{BB962C8B-B14F-4D97-AF65-F5344CB8AC3E}">
        <p14:creationId xmlns:p14="http://schemas.microsoft.com/office/powerpoint/2010/main" val="3104185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5968D-E00F-0DA1-BD27-653E4804B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A2B513-3133-4271-B880-C44B988B1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1AA63E-CD8E-ECDA-50D4-5D1D54E2B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170" y="0"/>
            <a:ext cx="492383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CEBE09-511F-D52A-2A6E-D79CD2E8B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970" y="0"/>
            <a:ext cx="4682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44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ЦЕПОЧКА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КАТАЛОГ</a:t>
            </a:r>
          </a:p>
          <a:p>
            <a:endParaRPr lang="ru-RU" sz="60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04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765A86-F1AD-DFCC-2A2D-F4490E06A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7984F3-6A7D-85FA-71C1-FE1F8E830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6BDBF7-3047-ECE1-127B-871B85D8A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895" y="0"/>
            <a:ext cx="4838105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B43FE5-ABCA-FB23-2B5E-070E4DF0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695" y="0"/>
            <a:ext cx="46720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1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СИРОТЫ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КРАСИВЕЕ </a:t>
            </a:r>
          </a:p>
          <a:p>
            <a:endParaRPr lang="ru-RU" sz="60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210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9B232C-88D2-E278-39ED-DB6E48D48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C0B811-C61D-27FD-73AE-76686FFA3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CAB7C3-3984-5EF3-0B6C-9FA528580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602" y="0"/>
            <a:ext cx="4645223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D056D2-945A-792A-2726-7C517F2F1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177" y="0"/>
            <a:ext cx="45594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59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1BD8F6-3903-7A17-8E09-49BF52E8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7189"/>
            <a:ext cx="9543068" cy="2355702"/>
          </a:xfrm>
        </p:spPr>
        <p:txBody>
          <a:bodyPr>
            <a:noAutofit/>
          </a:bodyPr>
          <a:lstStyle/>
          <a:p>
            <a:r>
              <a:rPr lang="ru-RU" sz="6000" b="1" dirty="0">
                <a:latin typeface="Century Schoolbook" panose="02040604050505020304" pitchFamily="18" charset="0"/>
              </a:rPr>
              <a:t>СТОЛЯР</a:t>
            </a:r>
          </a:p>
          <a:p>
            <a:r>
              <a:rPr lang="ru-RU" sz="6000" b="1" dirty="0">
                <a:latin typeface="Century Schoolbook" panose="02040604050505020304" pitchFamily="18" charset="0"/>
              </a:rPr>
              <a:t>ТАНЦОВЩИК </a:t>
            </a:r>
          </a:p>
          <a:p>
            <a:endParaRPr lang="ru-RU" sz="60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117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53856-4344-8022-459B-A671CB6F7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C923A4-3367-7480-6EAD-63612087CF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4493" y="0"/>
            <a:ext cx="4623791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51170D-4A7F-93EC-34B6-CF4EBC008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726" y="0"/>
            <a:ext cx="45487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758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24</Words>
  <Application>Microsoft Office PowerPoint</Application>
  <PresentationFormat>Широкоэкранный</PresentationFormat>
  <Paragraphs>24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Century Schoolbook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Посохова Екатерина Анатольевна</dc:creator>
  <cp:lastModifiedBy>Посохова Екатерина Анатольевна</cp:lastModifiedBy>
  <cp:revision>1</cp:revision>
  <dcterms:created xsi:type="dcterms:W3CDTF">2022-10-30T07:43:42Z</dcterms:created>
  <dcterms:modified xsi:type="dcterms:W3CDTF">2022-10-30T08:00:56Z</dcterms:modified>
</cp:coreProperties>
</file>